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125" d="100"/>
          <a:sy n="125" d="100"/>
        </p:scale>
        <p:origin x="186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8C6DF-FAB3-2B37-EC40-B99F8CF4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" t="17065" r="30069" b="5544"/>
          <a:stretch/>
        </p:blipFill>
        <p:spPr>
          <a:xfrm>
            <a:off x="1031131" y="1220321"/>
            <a:ext cx="7140103" cy="5190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E5835-4553-6EDE-C494-35BA09ED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57" t="14794" b="55971"/>
          <a:stretch/>
        </p:blipFill>
        <p:spPr>
          <a:xfrm>
            <a:off x="5457217" y="3014184"/>
            <a:ext cx="2612096" cy="1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760D07FA-FFC3-E301-1222-D921259F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516" t="12189" r="9486" b="58005"/>
          <a:stretch/>
        </p:blipFill>
        <p:spPr>
          <a:xfrm>
            <a:off x="1972443" y="3053138"/>
            <a:ext cx="1972444" cy="1296955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6981D3B-58EF-51FE-49C0-243B3D39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11" t="6138" r="9671" b="10351"/>
          <a:stretch/>
        </p:blipFill>
        <p:spPr>
          <a:xfrm>
            <a:off x="1" y="160507"/>
            <a:ext cx="7935276" cy="289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0" y="12284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AFA6721-5D08-7034-8A1C-C7FE1EC6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1" t="50042" r="51051" b="19494"/>
          <a:stretch/>
        </p:blipFill>
        <p:spPr>
          <a:xfrm>
            <a:off x="3944886" y="3053138"/>
            <a:ext cx="1995195" cy="1325563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5F82EB17-94EF-C197-F20E-FDDBA17F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1" t="82639" r="23889" b="3947"/>
          <a:stretch/>
        </p:blipFill>
        <p:spPr>
          <a:xfrm>
            <a:off x="2995811" y="4350093"/>
            <a:ext cx="1898154" cy="379631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E70A8ED-DABC-1AD8-618A-0C0F4983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0" t="12189" r="51683" b="58005"/>
          <a:stretch/>
        </p:blipFill>
        <p:spPr>
          <a:xfrm>
            <a:off x="0" y="3053138"/>
            <a:ext cx="1972443" cy="1296955"/>
          </a:xfrm>
          <a:prstGeom prst="rect">
            <a:avLst/>
          </a:prstGeom>
        </p:spPr>
      </p:pic>
      <p:pic>
        <p:nvPicPr>
          <p:cNvPr id="12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B4334C1-3508-8E0A-95F4-7CB3A4FA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77" t="50042" r="9535" b="19494"/>
          <a:stretch/>
        </p:blipFill>
        <p:spPr>
          <a:xfrm>
            <a:off x="5940081" y="3053138"/>
            <a:ext cx="1995195" cy="1325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030405"/>
            <a:ext cx="7935276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29486" y="303040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45E0931-6B71-A31E-C72B-172A72A963A2}"/>
              </a:ext>
            </a:extLst>
          </p:cNvPr>
          <p:cNvGrpSpPr/>
          <p:nvPr/>
        </p:nvGrpSpPr>
        <p:grpSpPr>
          <a:xfrm>
            <a:off x="-1" y="5570399"/>
            <a:ext cx="4491962" cy="3217052"/>
            <a:chOff x="1981200" y="937260"/>
            <a:chExt cx="6926580" cy="49606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71768-493A-9668-5B63-0785D05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39" t="4272" r="17637" b="4691"/>
            <a:stretch/>
          </p:blipFill>
          <p:spPr>
            <a:xfrm>
              <a:off x="1981200" y="937260"/>
              <a:ext cx="6926580" cy="4960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668A83-6F1F-6413-1D77-E7E6A64C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122" t="4272" r="1740" b="84484"/>
            <a:stretch/>
          </p:blipFill>
          <p:spPr>
            <a:xfrm>
              <a:off x="2601714" y="985896"/>
              <a:ext cx="1402081" cy="6126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21A0FB-AE7E-1018-19C2-BA500CCEEE77}"/>
              </a:ext>
            </a:extLst>
          </p:cNvPr>
          <p:cNvGrpSpPr/>
          <p:nvPr/>
        </p:nvGrpSpPr>
        <p:grpSpPr>
          <a:xfrm>
            <a:off x="0" y="0"/>
            <a:ext cx="4465018" cy="3225800"/>
            <a:chOff x="1836892" y="971044"/>
            <a:chExt cx="6910806" cy="4992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E03C9-E2D3-EAE8-06FB-3E46CECF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57" t="4813" r="22080" b="3400"/>
            <a:stretch/>
          </p:blipFill>
          <p:spPr>
            <a:xfrm>
              <a:off x="1836892" y="971044"/>
              <a:ext cx="6910806" cy="4992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7366" r="2315" b="74485"/>
            <a:stretch/>
          </p:blipFill>
          <p:spPr>
            <a:xfrm>
              <a:off x="6069858" y="3129594"/>
              <a:ext cx="1309316" cy="722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28705" r="2315" b="56485"/>
            <a:stretch/>
          </p:blipFill>
          <p:spPr>
            <a:xfrm>
              <a:off x="7379174" y="3264469"/>
              <a:ext cx="1309317" cy="58929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9C72BF-4159-4282-10AC-B9A05D13D57C}"/>
                </a:ext>
              </a:extLst>
            </p:cNvPr>
            <p:cNvSpPr/>
            <p:nvPr/>
          </p:nvSpPr>
          <p:spPr>
            <a:xfrm>
              <a:off x="6069858" y="3073139"/>
              <a:ext cx="2508534" cy="806879"/>
            </a:xfrm>
            <a:prstGeom prst="roundRect">
              <a:avLst>
                <a:gd name="adj" fmla="val 7529"/>
              </a:avLst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C81C24-A549-A562-51C6-C3571A89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33"/>
          <a:stretch/>
        </p:blipFill>
        <p:spPr>
          <a:xfrm>
            <a:off x="7620" y="3312942"/>
            <a:ext cx="4484341" cy="222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269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20069" y="33129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-1060" y="5620937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8E713-F8D3-E6A7-D4B6-14BA331F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38" b="4200"/>
          <a:stretch/>
        </p:blipFill>
        <p:spPr>
          <a:xfrm>
            <a:off x="0" y="804463"/>
            <a:ext cx="7782128" cy="1405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18705-879A-FC08-1079-FDA43D9C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6" t="3178" r="1499" b="2161"/>
          <a:stretch/>
        </p:blipFill>
        <p:spPr>
          <a:xfrm>
            <a:off x="0" y="2311225"/>
            <a:ext cx="7782128" cy="2069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8D7A1-9CE8-D686-0B9C-4EC710E2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" t="6691" r="850"/>
          <a:stretch/>
        </p:blipFill>
        <p:spPr>
          <a:xfrm>
            <a:off x="1" y="4455500"/>
            <a:ext cx="7782128" cy="239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69926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21727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9DFC-B469-3943-5C49-DB4C4EB68A41}"/>
              </a:ext>
            </a:extLst>
          </p:cNvPr>
          <p:cNvSpPr txBox="1"/>
          <p:nvPr/>
        </p:nvSpPr>
        <p:spPr>
          <a:xfrm>
            <a:off x="97277" y="448114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62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nathanlikesseverestorms@gmail.com</cp:lastModifiedBy>
  <cp:revision>19</cp:revision>
  <dcterms:created xsi:type="dcterms:W3CDTF">2024-11-06T15:20:20Z</dcterms:created>
  <dcterms:modified xsi:type="dcterms:W3CDTF">2025-03-11T18:57:33Z</dcterms:modified>
</cp:coreProperties>
</file>